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NoWar Gothic" panose="020B0502020202020204" pitchFamily="34" charset="177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NoWar" panose="02040604050505020304" pitchFamily="18" charset="204"/>
      <p:regular r:id="rId1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War Gothic" panose="020B0502020202020204" pitchFamily="34" charset="177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oWar" panose="02040604050505020304" pitchFamily="18" charset="204"/>
              </a:defRPr>
            </a:lvl1pPr>
            <a:lvl2pPr>
              <a:defRPr>
                <a:latin typeface="NoWar" panose="02040604050505020304" pitchFamily="18" charset="204"/>
              </a:defRPr>
            </a:lvl2pPr>
            <a:lvl3pPr>
              <a:defRPr>
                <a:latin typeface="NoWar" panose="02040604050505020304" pitchFamily="18" charset="204"/>
              </a:defRPr>
            </a:lvl3pPr>
            <a:lvl4pPr>
              <a:defRPr>
                <a:latin typeface="NoWar" panose="02040604050505020304" pitchFamily="18" charset="204"/>
              </a:defRPr>
            </a:lvl4pPr>
            <a:lvl5pPr>
              <a:defRPr>
                <a:latin typeface="NoWar" panose="02040604050505020304" pitchFamily="18" charset="204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7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9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7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6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4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2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55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NoWar Gothic" panose="020B0502020202020204" pitchFamily="34" charset="1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NoWar" panose="02040604050505020304" pitchFamily="18" charset="204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NoWar" panose="02040604050505020304" pitchFamily="18" charset="204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NoWar" panose="02040604050505020304" pitchFamily="18" charset="204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NoWar" panose="02040604050505020304" pitchFamily="18" charset="204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NoWar" panose="02040604050505020304" pitchFamily="18" charset="204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is Century Gothic</a:t>
            </a:r>
            <a:endParaRPr kumimoji="1" lang="ja-JP" alt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kumimoji="1" lang="en-US" altLang="ja-JP" dirty="0" smtClean="0"/>
              <a:t>This </a:t>
            </a:r>
            <a:r>
              <a:rPr kumimoji="1" lang="en-US" altLang="ja-JP" smtClean="0"/>
              <a:t>is Century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2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ＭＳ Ｐゴシック</vt:lpstr>
      <vt:lpstr>ＭＳ Ｐ明朝</vt:lpstr>
      <vt:lpstr>Century Gothic</vt:lpstr>
      <vt:lpstr>Calibri</vt:lpstr>
      <vt:lpstr>Century</vt:lpstr>
      <vt:lpstr>Office Theme</vt:lpstr>
      <vt:lpstr>This is Century Gothic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Century Gothic</dc:title>
  <dc:creator>imch012usr</dc:creator>
  <cp:lastModifiedBy>imch012usr</cp:lastModifiedBy>
  <cp:revision>1</cp:revision>
  <dcterms:created xsi:type="dcterms:W3CDTF">2015-09-19T02:01:57Z</dcterms:created>
  <dcterms:modified xsi:type="dcterms:W3CDTF">2015-09-19T02:05:50Z</dcterms:modified>
</cp:coreProperties>
</file>