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" panose="02040604050505020304" pitchFamily="18" charset="0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" panose="020B0502020202020204" pitchFamily="34" charset="0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40604050505020304" pitchFamily="18" charset="0"/>
              </a:defRPr>
            </a:lvl1pPr>
            <a:lvl2pPr>
              <a:defRPr>
                <a:latin typeface="Century Gothic" panose="02040604050505020304" pitchFamily="18" charset="0"/>
              </a:defRPr>
            </a:lvl2pPr>
            <a:lvl3pPr>
              <a:defRPr>
                <a:latin typeface="Century Gothic" panose="02040604050505020304" pitchFamily="18" charset="0"/>
              </a:defRPr>
            </a:lvl3pPr>
            <a:lvl4pPr>
              <a:defRPr>
                <a:latin typeface="Century Gothic" panose="02040604050505020304" pitchFamily="18" charset="0"/>
              </a:defRPr>
            </a:lvl4pPr>
            <a:lvl5pPr>
              <a:defRPr>
                <a:latin typeface="Century Gothic" panose="02040604050505020304" pitchFamily="18" charset="0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Century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Century Gothic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Century Gothic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entury Gothic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Century Gothic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Century Gothic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